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57" r:id="rId4"/>
    <p:sldId id="258" r:id="rId5"/>
    <p:sldId id="265" r:id="rId6"/>
    <p:sldId id="259" r:id="rId7"/>
    <p:sldId id="260" r:id="rId8"/>
    <p:sldId id="264" r:id="rId9"/>
    <p:sldId id="263" r:id="rId10"/>
    <p:sldId id="261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F26B5-5C9D-48E9-B98E-13AB5C6FA2E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0778-6719-46F6-8C7C-3C1A1E9F09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направления взаимодействия организаций Национальной академии наук Беларуси в рамках международного центра исследований на базе МБИР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147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 А.В.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научного учреждения "Объединенный институт энергетических и ядерных исследований - Сосны"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академии наук Беларуси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445" y="292815"/>
            <a:ext cx="1484657" cy="91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710055"/>
            <a:ext cx="10515600" cy="1456690"/>
          </a:xfrm>
        </p:spPr>
        <p:txBody>
          <a:bodyPr/>
          <a:lstStyle/>
          <a:p>
            <a:pPr algn="ctr"/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86" y="3789854"/>
            <a:ext cx="4441927" cy="2200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445" y="292815"/>
            <a:ext cx="1484657" cy="91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81" y="447185"/>
            <a:ext cx="10515600" cy="78855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исследований и экспериментальных работ на МБИР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281" y="1396634"/>
            <a:ext cx="10515600" cy="224338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необходимости, проведение и обобщение результатов массовых реакторных испытаний инновационных материалов и макетов элементов для ядерно-энергетических систем следующего (IV) поколения, включая реакторы на быстрых нейтронах, в том числе работающие в рамках замкнутого ядерного топливного цикла с тепловыми реакторами, а также включая реакторы малой и средней мощности.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281" y="3961800"/>
            <a:ext cx="928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ГЛАВНЫЙ РЕЗУЛЬТАТ МБИР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281" y="4506265"/>
            <a:ext cx="10499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свойств под облучением инновационных материалов и обоснование работоспособности макетов элементов активных зон для ядерно-энергетических систем следующего (IV) поколения в ходе массовых реакторных испытаний.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445" y="292815"/>
            <a:ext cx="1484657" cy="9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7849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ПОЛОЖЕНИЙ ДОГОВОРА О СОЗДАНИИ СОЮЗНОГО ГОСУДАРСТВА НА 2024-2026 ГОДЫ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535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 наращивание научно-технического сотрудничества: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проекта по сооружению Центра ядерных исследований и технологий на территории Республики Беларусь;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консорциума «Международный центр исследований на базе многоцелевого исследовательского реактора на быстрых нейтронах».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 белорусской стороны - Национальная академия наук Беларуси.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 российской стороны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Декретом Высшего Государственного Совета Союзного государства от 29 января 2024 г. №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п. 9.21 приложения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445" y="292815"/>
            <a:ext cx="1484657" cy="91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98" y="305304"/>
            <a:ext cx="10515600" cy="95092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НАУЧНО-ТЕХНОЛОГИЧЕСКОГО РАЗВИТИЯ СОЮЗНОГО ГОСУДАРСТВА ДО 2035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193" y="1256231"/>
            <a:ext cx="11023362" cy="53838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наиболее значимых больших вызовов для устойчивого развития Союзного государства указано обеспечение энергетической безопасности и формирование сбалансированной диверсифицированной энергосистемы полного жизненного цикла на базе новых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энерготехнологий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ядерную энергетику.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направлений научно-технологического развития Союзного государства определены ядерные технологии, развитие атомной энергетики, атомные станции малой мощности, включая передвижные АЭС.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научные организации по реализации стратегии: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белорусской стороны – Национальная академия наук Беларуси;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российской стороны – НИЦ «Курчатовский институт».</a:t>
            </a:r>
          </a:p>
          <a:p>
            <a:pPr marL="0" indent="0" algn="just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тверждена постановлением Высшего Государственного Совета Союзного государства от 29 января 2024 г. № 2.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445" y="292815"/>
            <a:ext cx="1484657" cy="91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468" y="1817078"/>
            <a:ext cx="6099947" cy="4182069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образовательных программ по наработке компетенций.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доступа к общей базе экспериментальных данных.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инженерного и научного кадрового потенциала.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современных методик исследований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1468" y="356580"/>
            <a:ext cx="10515600" cy="7543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НАПРАВЛЕНИЯ ВЗАИМОДЕЙСТВИЯ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468" y="1110954"/>
            <a:ext cx="4636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Кадры и развитие компетенций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49999" y="3857000"/>
            <a:ext cx="3391485" cy="24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Чего ждать от выставки &quot;Беларусь интеллектуальная&quot; в регионах? Рассказывает  организатор - Жыцце Палесс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15" y="1355413"/>
            <a:ext cx="3503952" cy="2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445" y="292815"/>
            <a:ext cx="1484657" cy="9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41" y="329888"/>
            <a:ext cx="10515600" cy="7543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НАПРАВЛЕНИЯ ВЗАИМОДЕЙСТВИЯ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641" y="1786069"/>
            <a:ext cx="5987959" cy="4195987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для создания нового поколения ядерно-энергетических установок малой мощности, включая передвижные атомные станции.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совместных работ с организациями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исследованиям перспективных видов ядерного топлива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тепловыделяющих элементов, включая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микротвэлы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частности, на основе уран-циркониевого карбонитрида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641" y="1119500"/>
            <a:ext cx="3018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энергетика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Реакторный бл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370" y="1713816"/>
            <a:ext cx="3987464" cy="141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29870" y="4221165"/>
            <a:ext cx="1099855" cy="21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445" y="292815"/>
            <a:ext cx="1484657" cy="912142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8917995" y="4887760"/>
            <a:ext cx="289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Изготовленные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испытаний по заказу ОИЭЯИ-Сосны топливные таблетки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UZrCN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" descr="Турбогенераторный блок - 1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41012" y="3274512"/>
            <a:ext cx="4050806" cy="126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135" y="5499598"/>
            <a:ext cx="1501652" cy="11640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103" y="372311"/>
            <a:ext cx="9348232" cy="6945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НАПРАВЛЕНИЯ ВЗАИМОДЕЙСТВИЯ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103" y="1615347"/>
            <a:ext cx="6331720" cy="4605991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разработки технологий переработки отработавшего ядерного топлива для замыкания ядерного топливного цикла, утилизации радиоактивных отходов и облученных ядерных материалов на базе проектируемого нового полифункционального радиохимического комплекса АО «ГНЦ НИИАР».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технологий получения радионуклидов и производства на их основе различных источников ионизирующего излучения для промышленного и медицинского использования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03" y="1059680"/>
            <a:ext cx="333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радиохимии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99" y="2385695"/>
            <a:ext cx="2686099" cy="1790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95" y="1290512"/>
            <a:ext cx="2883940" cy="1921876"/>
          </a:xfrm>
          <a:prstGeom prst="rect">
            <a:avLst/>
          </a:prstGeom>
        </p:spPr>
      </p:pic>
      <p:pic>
        <p:nvPicPr>
          <p:cNvPr id="9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099" y="4499043"/>
            <a:ext cx="1773140" cy="1440252"/>
          </a:xfrm>
          <a:prstGeom prst="rect">
            <a:avLst/>
          </a:prstGeom>
        </p:spPr>
      </p:pic>
      <p:pic>
        <p:nvPicPr>
          <p:cNvPr id="11" name="Рисунок 10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3" y="3443220"/>
            <a:ext cx="1647342" cy="17162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445" y="292815"/>
            <a:ext cx="1484657" cy="91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737" y="1521344"/>
            <a:ext cx="6528275" cy="52212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исследований локальной кристаллической и магнитной структуры сложных оксидов ионов переходных элементов методами дифракции и спектроскопии нейтронного излучения в широких диапазонах внешних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воздействий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исследований фазового состава и особенностей кристаллической структуры материалов на основе сплавов переходных элементов с использованием дифракции нейтронного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научно-технической деятельности в области реакторного материаловедения с использованием исследовательских ядерных реакторов, послереакторных исследованиях реакторных материалов и элементов активных зон действующих и проектируемых инновационных ядерных реакторов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8737" y="401609"/>
            <a:ext cx="9536396" cy="6945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НАПРАВЛЕНИЯ ВЗАИМОДЕЙСТВИЯ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738" y="948585"/>
            <a:ext cx="4215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материаловедения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572" y="1179417"/>
            <a:ext cx="2416733" cy="2375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50" y="3130343"/>
            <a:ext cx="2152650" cy="2152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572" y="4131987"/>
            <a:ext cx="2252687" cy="2316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3445" y="292815"/>
            <a:ext cx="1484657" cy="9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8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МЕХАНИЗМЫ СОТРУДНИЧЕСТВА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196" y="1375875"/>
            <a:ext cx="10515600" cy="4725824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Консорциумом в рамках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центра исследований на базе реактора МБИР, проработка и представление программы в международных организациях для получения дополнительного финансирования на ее реализацию.</a:t>
            </a: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и (или) программы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инновационного цикла, утверждаемые Советом Министров Союзного Государства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Стратегии научно-технологического развития Союзного Государства на период до 2035 года.</a:t>
            </a:r>
          </a:p>
          <a:p>
            <a:pPr marL="358775" indent="0" algn="just">
              <a:buNone/>
            </a:pP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Плана мероприятий по реализации Стратегии научно-технологического развития Союзного Государства на период до 2035 года осуществляется головными научными организациями по реализации Стратегии -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академией наук Беларуси и НИЦ «Курчатовский институт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445" y="292815"/>
            <a:ext cx="1484657" cy="9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657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Возможные направления взаимодействия организаций Национальной академии наук Беларуси в рамках международного центра исследований на базе МБИР </vt:lpstr>
      <vt:lpstr>ЦЕЛЬ исследований и экспериментальных работ на МБИР</vt:lpstr>
      <vt:lpstr>ОСНОВНЫЕ НАПРАВЛЕНИЯ РЕАЛИЗАЦИИ ПОЛОЖЕНИЙ ДОГОВОРА О СОЗДАНИИ СОЮЗНОГО ГОСУДАРСТВА НА 2024-2026 ГОДЫ</vt:lpstr>
      <vt:lpstr>СТРАТЕГИЯ НАУЧНО-ТЕХНОЛОГИЧЕСКОГО РАЗВИТИЯ СОЮЗНОГО ГОСУДАРСТВА ДО 2035 ГОДА</vt:lpstr>
      <vt:lpstr>ВОЗМОЖНЫЕ НАПРАВЛЕНИЯ ВЗАИМОДЕЙСТВИЯ</vt:lpstr>
      <vt:lpstr>ВОЗМОЖНЫЕ НАПРАВЛЕНИЯ ВЗАИМОДЕЙСТВИЯ</vt:lpstr>
      <vt:lpstr>ВОЗМОЖНЫЕ НАПРАВЛЕНИЯ ВЗАИМОДЕЙСТВИЯ</vt:lpstr>
      <vt:lpstr>ВОЗМОЖНЫЕ НАПРАВЛЕНИЯ ВЗАИМОДЕЙСТВИЯ</vt:lpstr>
      <vt:lpstr>ВОЗМОЖНЫЕ МЕХАНИЗМЫ СОТРУДНИЧЕСТВА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Возможные направления взаимодействия организаций Национальной академии наук Беларуси в рамках международного центра исследований на базе МБИР</dc:title>
  <dc:creator>admin</dc:creator>
  <cp:lastModifiedBy>admin</cp:lastModifiedBy>
  <cp:revision>27</cp:revision>
  <cp:lastPrinted>2024-03-07T06:39:44Z</cp:lastPrinted>
  <dcterms:created xsi:type="dcterms:W3CDTF">2024-02-29T08:15:00Z</dcterms:created>
  <dcterms:modified xsi:type="dcterms:W3CDTF">2024-03-07T09:21:18Z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02AAA69A5FD84F6FB0A40092427163DB_12</vt:lpwstr>
  </property>
  <property fmtid="{D5CDD505-2E9C-101B-9397-08002B2CF9AE}" pid="3" name="KSOProductBuildVer">
    <vt:lpwstr>1049-12.2.0.13489</vt:lpwstr>
  </property>
</Properties>
</file>